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881A4-2964-4629-A719-1369A9882B11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1F69A-7D0B-4376-B45B-810900F25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830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1F69A-7D0B-4376-B45B-810900F25291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682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2DA927-67D7-4BD2-B74A-BF5DDB9F5920}" type="datetimeFigureOut">
              <a:rPr lang="es-CO" smtClean="0"/>
              <a:t>28/10/2013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D06FCC-F54B-4898-BEA2-D655DC4683D0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REVOLUCION INDUSTRIAL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 un periodo histórico comprendido entre la segunda mitad del siglo XVIII y principios del XIX, en el que Gran Bretaña en primer lugar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y el resto de Europa continental después, sufren el mayor conjunto de transformaciones socioeconómicas, tecnológicas y culturales de la historia de la humanidad, desde el neolítico.</a:t>
            </a:r>
            <a:endPara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183880" cy="1051560"/>
          </a:xfrm>
        </p:spPr>
        <p:txBody>
          <a:bodyPr/>
          <a:lstStyle/>
          <a:p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Antecedentes</a:t>
            </a:r>
          </a:p>
          <a:p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268760"/>
            <a:ext cx="5981000" cy="3816424"/>
          </a:xfrm>
        </p:spPr>
        <p:txBody>
          <a:bodyPr>
            <a:normAutofit/>
          </a:bodyPr>
          <a:lstStyle/>
          <a:p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Revolución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Agrícola</a:t>
            </a:r>
          </a:p>
          <a:p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Del Mercantilismo 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</a:p>
          <a:p>
            <a:pPr marL="0" indent="0">
              <a:buNone/>
            </a:pP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 Liberalismo 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económico</a:t>
            </a:r>
          </a:p>
          <a:p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Los avances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tecnológicos</a:t>
            </a:r>
          </a:p>
          <a:p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La máquina de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vapor</a:t>
            </a:r>
          </a:p>
          <a:p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La industria del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algodón</a:t>
            </a:r>
          </a:p>
          <a:p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</a:p>
          <a:p>
            <a:endParaRPr lang="es-CO" b="1" dirty="0" smtClean="0"/>
          </a:p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1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</a:p>
          <a:p>
            <a:pPr marL="0" indent="0">
              <a:buNone/>
            </a:pPr>
            <a:endParaRPr lang="es-CO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3100" dirty="0">
                <a:latin typeface="Arial" panose="020B0604020202020204" pitchFamily="34" charset="0"/>
                <a:cs typeface="Arial" panose="020B0604020202020204" pitchFamily="34" charset="0"/>
              </a:rPr>
              <a:t>• La despersonalización de las relaciones de trabajo: se pasa desde el taller familiar a la fábrica. </a:t>
            </a:r>
            <a:br>
              <a:rPr lang="es-CO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3100" dirty="0">
                <a:latin typeface="Arial" panose="020B0604020202020204" pitchFamily="34" charset="0"/>
                <a:cs typeface="Arial" panose="020B0604020202020204" pitchFamily="34" charset="0"/>
              </a:rPr>
              <a:t>• El uso de nuevas fuentes energéticas, como el carbón y el vapor. </a:t>
            </a:r>
            <a:br>
              <a:rPr lang="es-CO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3100" dirty="0">
                <a:latin typeface="Arial" panose="020B0604020202020204" pitchFamily="34" charset="0"/>
                <a:cs typeface="Arial" panose="020B0604020202020204" pitchFamily="34" charset="0"/>
              </a:rPr>
              <a:t>• La revolución en el transporte: ferrocarriles y barco de vapor. </a:t>
            </a:r>
            <a:br>
              <a:rPr lang="es-CO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3100" dirty="0">
                <a:latin typeface="Arial" panose="020B0604020202020204" pitchFamily="34" charset="0"/>
                <a:cs typeface="Arial" panose="020B0604020202020204" pitchFamily="34" charset="0"/>
              </a:rPr>
              <a:t>• El surgimiento del proletariado urbano. </a:t>
            </a:r>
            <a:br>
              <a:rPr lang="es-CO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3100" dirty="0">
                <a:latin typeface="Arial" panose="020B0604020202020204" pitchFamily="34" charset="0"/>
                <a:cs typeface="Arial" panose="020B0604020202020204" pitchFamily="34" charset="0"/>
              </a:rPr>
              <a:t>• El capitalismo es un sistema económico que apareció a raíz de la llamada Revolución Industrial en la que hubo un gran avance tecnológico y aparecieron grandes maquinarias que provocaron que la producción de artículos disponibles en el mercado aumentara considerablemente.</a:t>
            </a:r>
          </a:p>
          <a:p>
            <a:pPr marL="0" indent="0">
              <a:buNone/>
            </a:pPr>
            <a:r>
              <a:rPr lang="es-CO" dirty="0" smtClean="0"/>
              <a:t> 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793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Etapas</a:t>
            </a:r>
          </a:p>
          <a:p>
            <a:pPr marL="457200" indent="-457200">
              <a:buAutoNum type="arabicPeriod"/>
            </a:pPr>
            <a:r>
              <a:rPr lang="es-C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Revolución tecnológica: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- Gracias a la maquina de vapor 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- Inventada por Watt 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- Utilizaba </a:t>
            </a:r>
            <a:r>
              <a:rPr lang="es-C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carbón 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barato y abundante. 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- Aplicada en la </a:t>
            </a:r>
            <a:r>
              <a:rPr lang="es-C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minería 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y las industrias textil y </a:t>
            </a:r>
            <a:r>
              <a:rPr lang="es-C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siderúrgica 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que experimentaba mejoras en: 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a) El hilado como Water Frame 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b) El tejido por ejemplo la lanzadora volante y el telar </a:t>
            </a:r>
            <a:r>
              <a:rPr lang="es-C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automático.</a:t>
            </a:r>
          </a:p>
          <a:p>
            <a:pPr marL="514350" indent="-514350">
              <a:buAutoNum type="arabicPeriod"/>
            </a:pP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O" sz="2900" dirty="0" err="1">
                <a:latin typeface="Arial" panose="020B0604020202020204" pitchFamily="34" charset="0"/>
                <a:cs typeface="Arial" panose="020B0604020202020204" pitchFamily="34" charset="0"/>
              </a:rPr>
              <a:t>Revolucion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 agraria 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- Ya que los crecimientos provocan un aumento de </a:t>
            </a:r>
            <a:r>
              <a:rPr lang="es-CO" sz="2900" dirty="0" err="1">
                <a:latin typeface="Arial" panose="020B0604020202020204" pitchFamily="34" charset="0"/>
                <a:cs typeface="Arial" panose="020B0604020202020204" pitchFamily="34" charset="0"/>
              </a:rPr>
              <a:t>produccion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 lo que permite: 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a) alimentar una </a:t>
            </a:r>
            <a:r>
              <a:rPr lang="es-CO" sz="2900" dirty="0" err="1">
                <a:latin typeface="Arial" panose="020B0604020202020204" pitchFamily="34" charset="0"/>
                <a:cs typeface="Arial" panose="020B0604020202020204" pitchFamily="34" charset="0"/>
              </a:rPr>
              <a:t>poblacion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 en aumento que vive en ciudades y trabaja en la industria. 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b) acumular capitales para invertir en las industrias. 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- Ya que las mejoras </a:t>
            </a:r>
            <a:r>
              <a:rPr lang="es-CO" sz="2900" dirty="0" err="1">
                <a:latin typeface="Arial" panose="020B0604020202020204" pitchFamily="34" charset="0"/>
                <a:cs typeface="Arial" panose="020B0604020202020204" pitchFamily="34" charset="0"/>
              </a:rPr>
              <a:t>tecnicas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 como maquinaria y nuevos sistemas de </a:t>
            </a:r>
            <a:r>
              <a:rPr lang="es-CO" sz="2900" dirty="0" err="1">
                <a:latin typeface="Arial" panose="020B0604020202020204" pitchFamily="34" charset="0"/>
                <a:cs typeface="Arial" panose="020B0604020202020204" pitchFamily="34" charset="0"/>
              </a:rPr>
              <a:t>rotacion</a:t>
            </a:r>
            <a:r>
              <a:rPr lang="es-CO" sz="2900" dirty="0">
                <a:latin typeface="Arial" panose="020B0604020202020204" pitchFamily="34" charset="0"/>
                <a:cs typeface="Arial" panose="020B0604020202020204" pitchFamily="34" charset="0"/>
              </a:rPr>
              <a:t> provoca lo mismo que lo anterior. </a:t>
            </a: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/>
              <a:t> 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O" dirty="0"/>
              <a:t>3. Una </a:t>
            </a:r>
            <a:r>
              <a:rPr lang="es-CO" dirty="0" smtClean="0"/>
              <a:t>revolución </a:t>
            </a:r>
            <a:r>
              <a:rPr lang="es-CO" dirty="0"/>
              <a:t>de transporte </a:t>
            </a:r>
            <a:br>
              <a:rPr lang="es-CO" dirty="0"/>
            </a:br>
            <a:r>
              <a:rPr lang="es-CO" dirty="0"/>
              <a:t>- La maquina de vapor convierte el ferrocarril y el barco de vapor en transportes </a:t>
            </a:r>
            <a:r>
              <a:rPr lang="es-CO" dirty="0" smtClean="0"/>
              <a:t>rápidos </a:t>
            </a:r>
            <a:r>
              <a:rPr lang="es-CO" dirty="0"/>
              <a:t>y baratos, lo que posibilita: </a:t>
            </a:r>
            <a:br>
              <a:rPr lang="es-CO" dirty="0"/>
            </a:br>
            <a:r>
              <a:rPr lang="es-CO" dirty="0"/>
              <a:t>a) el desarrollo del comercio interior y exterior. </a:t>
            </a:r>
            <a:br>
              <a:rPr lang="es-CO" dirty="0"/>
            </a:br>
            <a:r>
              <a:rPr lang="es-CO" dirty="0"/>
              <a:t>b) desplazamientos </a:t>
            </a:r>
            <a:r>
              <a:rPr lang="es-CO" dirty="0" smtClean="0"/>
              <a:t>masivos </a:t>
            </a:r>
            <a:r>
              <a:rPr lang="es-CO" dirty="0"/>
              <a:t>de personas del campo a la ciudad o </a:t>
            </a:r>
            <a:r>
              <a:rPr lang="es-CO" dirty="0" smtClean="0"/>
              <a:t>emigración </a:t>
            </a:r>
            <a:r>
              <a:rPr lang="es-CO" dirty="0"/>
              <a:t>ultramarina. </a:t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r>
              <a:rPr lang="es-CO" dirty="0"/>
              <a:t>4. </a:t>
            </a:r>
            <a:r>
              <a:rPr lang="es-CO" dirty="0" smtClean="0"/>
              <a:t>Revolución demográfica</a:t>
            </a:r>
            <a:r>
              <a:rPr lang="es-CO" dirty="0"/>
              <a:t> </a:t>
            </a:r>
            <a:br>
              <a:rPr lang="es-CO" dirty="0"/>
            </a:br>
            <a:r>
              <a:rPr lang="es-CO" dirty="0"/>
              <a:t>- Supera el ciclo </a:t>
            </a:r>
            <a:r>
              <a:rPr lang="es-CO" dirty="0" smtClean="0"/>
              <a:t>demográfico </a:t>
            </a:r>
            <a:r>
              <a:rPr lang="es-CO" dirty="0"/>
              <a:t>antiguo definido por natalidad y mortalidad altas y crecimiento escaso. </a:t>
            </a:r>
            <a:br>
              <a:rPr lang="es-CO" dirty="0"/>
            </a:br>
            <a:r>
              <a:rPr lang="es-CO" dirty="0"/>
              <a:t>- mediante la </a:t>
            </a:r>
            <a:r>
              <a:rPr lang="es-CO" dirty="0" smtClean="0"/>
              <a:t>transición demográfica </a:t>
            </a:r>
            <a:r>
              <a:rPr lang="es-CO" dirty="0"/>
              <a:t>definido por la bajada de mortalidad que provoca el crecimiento </a:t>
            </a:r>
            <a:r>
              <a:rPr lang="es-CO" dirty="0" smtClean="0"/>
              <a:t>demográfico </a:t>
            </a:r>
            <a:r>
              <a:rPr lang="es-CO" dirty="0"/>
              <a:t>que lleva a la </a:t>
            </a:r>
            <a:r>
              <a:rPr lang="es-CO" dirty="0" smtClean="0"/>
              <a:t>emigración.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93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25000" lnSpcReduction="20000"/>
          </a:bodyPr>
          <a:lstStyle/>
          <a:p>
            <a:r>
              <a:rPr lang="es-CO" sz="6400" dirty="0" smtClean="0"/>
              <a:t>Consecuencias </a:t>
            </a:r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pPr marL="0" indent="0">
              <a:buNone/>
            </a:pPr>
            <a:r>
              <a:rPr lang="es-CO" dirty="0" smtClean="0"/>
              <a:t>-</a:t>
            </a:r>
            <a:r>
              <a:rPr lang="es-CO" dirty="0"/>
              <a:t> </a:t>
            </a: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Disminución del trabajo artesanal y </a:t>
            </a:r>
            <a:r>
              <a:rPr lang="es-CO" sz="6200" b="1" dirty="0">
                <a:latin typeface="Arial" panose="020B0604020202020204" pitchFamily="34" charset="0"/>
                <a:cs typeface="Arial" panose="020B0604020202020204" pitchFamily="34" charset="0"/>
              </a:rPr>
              <a:t>aumento de la producción de mercaderías manufacturadas en maquinas</a:t>
            </a: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- Creación de grandes empresas con la utilización de trabajadores asalariados</a:t>
            </a:r>
            <a:r>
              <a:rPr lang="es-CO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CO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Aumento de la producción de mercaderías en menos tiempo.</a:t>
            </a:r>
          </a:p>
          <a:p>
            <a:pPr marL="0" indent="0">
              <a:buNone/>
            </a:pP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es-CO" sz="6200" b="1" dirty="0">
                <a:latin typeface="Arial" panose="020B0604020202020204" pitchFamily="34" charset="0"/>
                <a:cs typeface="Arial" panose="020B0604020202020204" pitchFamily="34" charset="0"/>
              </a:rPr>
              <a:t>Mayor concentración de riquezas</a:t>
            </a: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 en manos de los propietarios de las industrias.</a:t>
            </a:r>
          </a:p>
          <a:p>
            <a:pPr marL="0" indent="0">
              <a:buNone/>
            </a:pP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- Avances en los sistemas de transportes (principalmente ferroviario y marítimo) a vapor.</a:t>
            </a:r>
          </a:p>
          <a:p>
            <a:pPr marL="0" indent="0">
              <a:buNone/>
            </a:pP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es-CO" sz="6200" b="1" dirty="0">
                <a:latin typeface="Arial" panose="020B0604020202020204" pitchFamily="34" charset="0"/>
                <a:cs typeface="Arial" panose="020B0604020202020204" pitchFamily="34" charset="0"/>
              </a:rPr>
              <a:t>Desarrollo de nuevas maquinas y tecnologías</a:t>
            </a: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 volcadas a la producción de bienes de consumo.</a:t>
            </a:r>
          </a:p>
          <a:p>
            <a:pPr marL="0" indent="0">
              <a:buNone/>
            </a:pPr>
            <a:endParaRPr lang="es-CO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es-CO" sz="6200" b="1" dirty="0">
                <a:latin typeface="Arial" panose="020B0604020202020204" pitchFamily="34" charset="0"/>
                <a:cs typeface="Arial" panose="020B0604020202020204" pitchFamily="34" charset="0"/>
              </a:rPr>
              <a:t>Surgimiento de sindicatos de trabajadores</a:t>
            </a: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 con el objetivo de defender los intereses de la </a:t>
            </a:r>
            <a:r>
              <a:rPr lang="es-CO" sz="6200" b="1" dirty="0">
                <a:latin typeface="Arial" panose="020B0604020202020204" pitchFamily="34" charset="0"/>
                <a:cs typeface="Arial" panose="020B0604020202020204" pitchFamily="34" charset="0"/>
              </a:rPr>
              <a:t>clase proletaria</a:t>
            </a:r>
            <a:r>
              <a:rPr lang="es-CO" sz="6200" dirty="0">
                <a:latin typeface="Arial" panose="020B0604020202020204" pitchFamily="34" charset="0"/>
                <a:cs typeface="Arial" panose="020B0604020202020204" pitchFamily="34" charset="0"/>
              </a:rPr>
              <a:t> o trabajadora.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304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49</Words>
  <Application>Microsoft Office PowerPoint</Application>
  <PresentationFormat>Presentación en pantalla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Aspecto</vt:lpstr>
      <vt:lpstr>REVOLUCION INDUSTRIAL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REVOLUCION INDUSTRIAL</dc:title>
  <dc:creator>LENOVO</dc:creator>
  <cp:lastModifiedBy>LENOVO</cp:lastModifiedBy>
  <cp:revision>3</cp:revision>
  <dcterms:created xsi:type="dcterms:W3CDTF">2013-10-28T22:51:00Z</dcterms:created>
  <dcterms:modified xsi:type="dcterms:W3CDTF">2013-10-28T23:15:37Z</dcterms:modified>
</cp:coreProperties>
</file>